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6" r:id="rId4"/>
    <p:sldId id="264" r:id="rId5"/>
    <p:sldId id="265" r:id="rId6"/>
    <p:sldId id="258" r:id="rId7"/>
    <p:sldId id="267" r:id="rId8"/>
    <p:sldId id="260" r:id="rId9"/>
    <p:sldId id="259" r:id="rId10"/>
  </p:sldIdLst>
  <p:sldSz cx="12192000" cy="6858000"/>
  <p:notesSz cx="6858000" cy="9144000"/>
  <p:custDataLst>
    <p:tags r:id="rId1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0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0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0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B81EB97-599A-4188-8862-93C2F8D81A6B}" type="datetimeFigureOut">
              <a:rPr lang="zh-CN" altLang="en-US" smtClean="0"/>
              <a:t>2022/12/13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ADC52D4-B4B2-4773-AD13-E9EFDB0A69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anose="020B0604020202020204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anose="020B0604020202020204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anose="020B0604020202020204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anose="020B0604020202020204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anose="020B0604020202020204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anose="020B0604020202020204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anose="020B0604020202020204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anose="020B0604020202020204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 panose="020B0604020202020204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087467" y="2894387"/>
            <a:ext cx="4707497" cy="1515533"/>
          </a:xfrm>
        </p:spPr>
        <p:txBody>
          <a:bodyPr/>
          <a:lstStyle/>
          <a:p>
            <a:r>
              <a:rPr lang="en-US" altLang="zh-CN" sz="6000" b="1" dirty="0"/>
              <a:t>Smoke </a:t>
            </a:r>
            <a:r>
              <a:rPr lang="en-US" altLang="zh-CN" sz="6000" b="1" dirty="0" smtClean="0"/>
              <a:t>Alarm System</a:t>
            </a:r>
            <a:endParaRPr lang="zh-CN" altLang="en-US" sz="60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609892" y="4299854"/>
            <a:ext cx="4133704" cy="1320802"/>
          </a:xfrm>
        </p:spPr>
        <p:txBody>
          <a:bodyPr>
            <a:normAutofit/>
          </a:bodyPr>
          <a:lstStyle/>
          <a:p>
            <a:endParaRPr lang="en-US" altLang="zh-CN" dirty="0" smtClean="0"/>
          </a:p>
          <a:p>
            <a:r>
              <a:rPr lang="en-US" altLang="zh-CN" dirty="0" smtClean="0"/>
              <a:t>Qishu Qian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975" y="1798040"/>
            <a:ext cx="2473492" cy="32992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544105" y="3893998"/>
            <a:ext cx="1781984" cy="23769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410" y="4216400"/>
            <a:ext cx="1688162" cy="15958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dirty="0"/>
              <a:t>Components </a:t>
            </a:r>
            <a:r>
              <a:rPr lang="en-US" altLang="zh-CN" sz="5400" dirty="0" smtClean="0"/>
              <a:t>Us</a:t>
            </a:r>
            <a:r>
              <a:rPr lang="en-US" altLang="zh-CN" sz="5400" dirty="0" smtClean="0"/>
              <a:t>ed</a:t>
            </a:r>
            <a:endParaRPr lang="zh-CN" altLang="en-US" sz="5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1" y="2556932"/>
            <a:ext cx="4533899" cy="3318936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MKR WIFI 1010: 5V and </a:t>
            </a:r>
            <a:r>
              <a:rPr lang="en-US" altLang="zh-CN" dirty="0" err="1" smtClean="0"/>
              <a:t>WiFi</a:t>
            </a:r>
            <a:endParaRPr lang="en-US" altLang="zh-CN" dirty="0"/>
          </a:p>
          <a:p>
            <a:r>
              <a:rPr lang="en-US" altLang="zh-CN" dirty="0" smtClean="0"/>
              <a:t>MQ-2 </a:t>
            </a:r>
            <a:r>
              <a:rPr lang="en-US" altLang="zh-CN" dirty="0" smtClean="0"/>
              <a:t>smoke sensor</a:t>
            </a:r>
          </a:p>
          <a:p>
            <a:r>
              <a:rPr lang="en-US" altLang="zh-CN" dirty="0" smtClean="0"/>
              <a:t>Green </a:t>
            </a:r>
            <a:r>
              <a:rPr lang="en-US" altLang="zh-CN" dirty="0"/>
              <a:t>and </a:t>
            </a:r>
            <a:r>
              <a:rPr lang="en-US" altLang="zh-CN" dirty="0" smtClean="0"/>
              <a:t>Red </a:t>
            </a:r>
            <a:r>
              <a:rPr lang="en-US" altLang="zh-CN" dirty="0" smtClean="0"/>
              <a:t>LEDs</a:t>
            </a:r>
          </a:p>
          <a:p>
            <a:r>
              <a:rPr lang="en-US" altLang="zh-CN" dirty="0" smtClean="0"/>
              <a:t>Buzzer</a:t>
            </a:r>
          </a:p>
          <a:p>
            <a:r>
              <a:rPr lang="en-US" altLang="zh-CN" dirty="0" smtClean="0"/>
              <a:t>Box : 3D </a:t>
            </a:r>
            <a:r>
              <a:rPr lang="en-US" altLang="zh-CN" dirty="0"/>
              <a:t>printing </a:t>
            </a:r>
            <a:r>
              <a:rPr lang="en-US" altLang="zh-CN" dirty="0" smtClean="0"/>
              <a:t>( Boxes </a:t>
            </a:r>
            <a:r>
              <a:rPr lang="en-US" altLang="zh-CN" dirty="0"/>
              <a:t>are unwanted components from other group projects. Thank you very </a:t>
            </a:r>
            <a:r>
              <a:rPr lang="en-US" altLang="zh-CN" dirty="0" smtClean="0"/>
              <a:t>much.) 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860" y="2556932"/>
            <a:ext cx="1462474" cy="1344007"/>
          </a:xfrm>
          <a:prstGeom prst="rect">
            <a:avLst/>
          </a:prstGeom>
        </p:spPr>
      </p:pic>
      <p:pic>
        <p:nvPicPr>
          <p:cNvPr id="8" name="图片 7" descr="mkr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2945" y="2459355"/>
            <a:ext cx="2097405" cy="1487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927" y="1480570"/>
            <a:ext cx="7130143" cy="4730569"/>
          </a:xfr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401" y="750262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CN" dirty="0"/>
              <a:t>C</a:t>
            </a:r>
            <a:r>
              <a:rPr lang="en-US" altLang="zh-CN" dirty="0" smtClean="0"/>
              <a:t>ircuit Diagram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5533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2516" y="1025675"/>
            <a:ext cx="9601196" cy="1303867"/>
          </a:xfrm>
        </p:spPr>
        <p:txBody>
          <a:bodyPr/>
          <a:lstStyle/>
          <a:p>
            <a:r>
              <a:rPr lang="en-US" altLang="zh-CN" dirty="0" smtClean="0"/>
              <a:t>Cancel Flame sensor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668" y="1135135"/>
            <a:ext cx="2213044" cy="108494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9"/>
          <a:stretch/>
        </p:blipFill>
        <p:spPr>
          <a:xfrm rot="5400000">
            <a:off x="1252083" y="2655779"/>
            <a:ext cx="2939141" cy="292894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5" t="-829" r="9680" b="829"/>
          <a:stretch/>
        </p:blipFill>
        <p:spPr>
          <a:xfrm rot="5400000">
            <a:off x="4294576" y="2704943"/>
            <a:ext cx="2939144" cy="28306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342171" y="3031671"/>
            <a:ext cx="33419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flame sensor uses an infrared receiver tube as the basic element, which is sensitive to flame and also responsive to ordinary light. When it is close to a more concentrated and bright light source, it will also output.</a:t>
            </a:r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57501" y="2709713"/>
            <a:ext cx="1888671" cy="1303867"/>
          </a:xfrm>
        </p:spPr>
        <p:txBody>
          <a:bodyPr/>
          <a:lstStyle/>
          <a:p>
            <a:r>
              <a:rPr lang="en-US" altLang="zh-CN" dirty="0" smtClean="0"/>
              <a:t>Video</a:t>
            </a:r>
            <a:endParaRPr lang="zh-CN" altLang="en-US" dirty="0"/>
          </a:p>
        </p:txBody>
      </p:sp>
      <p:pic>
        <p:nvPicPr>
          <p:cNvPr id="4" name="f445caaa2f82206ea368308d53a3f27b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65371" y="863622"/>
            <a:ext cx="3858986" cy="5286966"/>
          </a:xfrm>
        </p:spPr>
      </p:pic>
    </p:spTree>
    <p:extLst>
      <p:ext uri="{BB962C8B-B14F-4D97-AF65-F5344CB8AC3E}">
        <p14:creationId xmlns:p14="http://schemas.microsoft.com/office/powerpoint/2010/main" val="2578285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dirty="0"/>
              <a:t>E</a:t>
            </a:r>
            <a:r>
              <a:rPr lang="en-US" altLang="zh-CN" sz="5400" dirty="0" smtClean="0"/>
              <a:t>xplanation</a:t>
            </a:r>
            <a:endParaRPr lang="zh-CN" altLang="en-US" sz="5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95401" y="2530929"/>
            <a:ext cx="9601196" cy="3344939"/>
          </a:xfrm>
        </p:spPr>
        <p:txBody>
          <a:bodyPr>
            <a:normAutofit fontScale="92500"/>
          </a:bodyPr>
          <a:lstStyle/>
          <a:p>
            <a:r>
              <a:rPr lang="en-US" altLang="zh-CN" dirty="0"/>
              <a:t>Use MQ-2 smoke sensor to </a:t>
            </a:r>
            <a:r>
              <a:rPr lang="en-US" altLang="zh-CN" dirty="0"/>
              <a:t>detect gas </a:t>
            </a:r>
            <a:r>
              <a:rPr lang="en-US" altLang="zh-CN" dirty="0" smtClean="0"/>
              <a:t>concentration</a:t>
            </a:r>
            <a:r>
              <a:rPr lang="en-US" altLang="zh-CN" dirty="0"/>
              <a:t>,</a:t>
            </a:r>
            <a:r>
              <a:rPr lang="en-US" altLang="zh-CN" dirty="0" smtClean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nd </a:t>
            </a:r>
            <a:r>
              <a:rPr lang="en-US" altLang="zh-CN" dirty="0"/>
              <a:t>send the data to </a:t>
            </a:r>
            <a:r>
              <a:rPr lang="en-US" altLang="zh-CN" dirty="0" smtClean="0"/>
              <a:t>MQTT.</a:t>
            </a:r>
            <a:endParaRPr lang="en-US" altLang="zh-CN" dirty="0" smtClean="0"/>
          </a:p>
          <a:p>
            <a:r>
              <a:rPr lang="en-US" altLang="zh-CN" dirty="0"/>
              <a:t>If the value of smoke concentration is lower than 400, the green light will be on</a:t>
            </a:r>
            <a:r>
              <a:rPr lang="en-US" altLang="zh-CN" dirty="0" smtClean="0"/>
              <a:t>. If </a:t>
            </a:r>
            <a:r>
              <a:rPr lang="en-US" altLang="zh-CN" dirty="0"/>
              <a:t>the value </a:t>
            </a:r>
            <a:r>
              <a:rPr lang="en-US" altLang="zh-CN" dirty="0" smtClean="0"/>
              <a:t>is </a:t>
            </a:r>
            <a:r>
              <a:rPr lang="en-US" altLang="zh-CN" dirty="0"/>
              <a:t>greater than 400, the red light will be on and the buzzer will </a:t>
            </a:r>
            <a:r>
              <a:rPr lang="en-US" altLang="zh-CN" dirty="0" smtClean="0"/>
              <a:t>alarm.</a:t>
            </a:r>
          </a:p>
          <a:p>
            <a:r>
              <a:rPr lang="en-US" altLang="zh-CN" dirty="0"/>
              <a:t>The concentration range is obtained by testing the smoke of extinguished candles and the smoke of kitchen cooking with induction cooker</a:t>
            </a:r>
            <a:r>
              <a:rPr lang="en-US" altLang="zh-CN" dirty="0" smtClean="0"/>
              <a:t>.</a:t>
            </a:r>
          </a:p>
          <a:p>
            <a:r>
              <a:rPr lang="en-US" altLang="zh-CN" dirty="0"/>
              <a:t>During normal cooking, the value of smoke will not exceed 400. When the candle is extinguished to produce obvious black smoke, the value of smoke will exceed </a:t>
            </a:r>
            <a:r>
              <a:rPr lang="en-US" altLang="zh-CN" dirty="0" smtClean="0"/>
              <a:t>400.</a:t>
            </a:r>
          </a:p>
          <a:p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Development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More suitable housing.</a:t>
            </a:r>
          </a:p>
          <a:p>
            <a:r>
              <a:rPr lang="en-US" altLang="zh-CN" dirty="0" smtClean="0"/>
              <a:t>Alerts </a:t>
            </a:r>
            <a:r>
              <a:rPr lang="en-US" altLang="zh-CN" dirty="0"/>
              <a:t>users using mail or </a:t>
            </a:r>
            <a:r>
              <a:rPr lang="en-US" altLang="zh-CN" dirty="0" smtClean="0"/>
              <a:t>message.</a:t>
            </a:r>
          </a:p>
          <a:p>
            <a:r>
              <a:rPr lang="en-US" altLang="zh-CN" dirty="0"/>
              <a:t>Simulate the smoke under various conditions to make the smoke range more accurate</a:t>
            </a:r>
            <a:r>
              <a:rPr lang="en-US" altLang="zh-CN" dirty="0" smtClean="0"/>
              <a:t>.</a:t>
            </a:r>
          </a:p>
          <a:p>
            <a:r>
              <a:rPr lang="en-US" altLang="zh-CN" dirty="0"/>
              <a:t>Make the buzzer sound louder</a:t>
            </a:r>
            <a:r>
              <a:rPr lang="en-US" altLang="zh-CN" dirty="0" smtClean="0"/>
              <a:t>. </a:t>
            </a:r>
            <a:r>
              <a:rPr lang="en-US" altLang="zh-CN" dirty="0"/>
              <a:t>When I put the buzzer in the box, the sound will be a little muted.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1135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dirty="0"/>
              <a:t>D</a:t>
            </a:r>
            <a:r>
              <a:rPr lang="en-US" altLang="zh-CN" sz="5400" dirty="0" smtClean="0"/>
              <a:t>evelopment</a:t>
            </a:r>
            <a:endParaRPr lang="zh-CN" altLang="en-US" sz="5400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245" y="2062689"/>
            <a:ext cx="3500672" cy="3654973"/>
          </a:xfr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598" b="94427" l="9938" r="89752">
                        <a14:foregroundMark x1="28571" y1="91641" x2="28571" y2="91641"/>
                        <a14:foregroundMark x1="27950" y1="94427" x2="27950" y2="944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125" y="2301074"/>
            <a:ext cx="3177774" cy="318764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984" b="92432" l="9842" r="89982">
                        <a14:foregroundMark x1="31107" y1="92432" x2="31107" y2="92432"/>
                        <a14:foregroundMark x1="41125" y1="89694" x2="41125" y2="89694"/>
                        <a14:foregroundMark x1="41125" y1="89533" x2="33040" y2="89533"/>
                        <a14:foregroundMark x1="33216" y1="10789" x2="33216" y2="10789"/>
                        <a14:foregroundMark x1="38489" y1="11111" x2="37786" y2="11272"/>
                        <a14:foregroundMark x1="34798" y1="10467" x2="34798" y2="104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917" y="2389791"/>
            <a:ext cx="2749498" cy="30007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095783" y="5516946"/>
            <a:ext cx="666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Top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727194" y="5520723"/>
            <a:ext cx="9851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Base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40400" y="1140262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zh-CN" sz="5400" dirty="0"/>
              <a:t>Thanks for listening</a:t>
            </a:r>
            <a:endParaRPr lang="zh-CN" altLang="en-US" sz="5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310" y="2809011"/>
            <a:ext cx="4205376" cy="28298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45d9e167-e26d-4de7-90bd-04fce63e1195"/>
  <p:tag name="COMMONDATA" val="eyJoZGlkIjoiMjBjMWRmNTBkMTcyYTYzNjkwYmU1MDJlMTMwZGE2ZGQifQ==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环保">
  <a:themeElements>
    <a:clrScheme name="环保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环保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环保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725</TotalTime>
  <Words>255</Words>
  <Application>Microsoft Office PowerPoint</Application>
  <PresentationFormat>宽屏</PresentationFormat>
  <Paragraphs>27</Paragraphs>
  <Slides>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方正舒体</vt:lpstr>
      <vt:lpstr>Arial</vt:lpstr>
      <vt:lpstr>Garamond</vt:lpstr>
      <vt:lpstr>环保</vt:lpstr>
      <vt:lpstr>Smoke Alarm System</vt:lpstr>
      <vt:lpstr>Components Used</vt:lpstr>
      <vt:lpstr>Circuit Diagram</vt:lpstr>
      <vt:lpstr>Cancel Flame sensor</vt:lpstr>
      <vt:lpstr>Video</vt:lpstr>
      <vt:lpstr>Explanation</vt:lpstr>
      <vt:lpstr>Development</vt:lpstr>
      <vt:lpstr>Development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Smoke Detector</dc:title>
  <dc:creator>qishu qian</dc:creator>
  <cp:lastModifiedBy>qishu qian</cp:lastModifiedBy>
  <cp:revision>27</cp:revision>
  <dcterms:created xsi:type="dcterms:W3CDTF">2022-11-27T23:04:00Z</dcterms:created>
  <dcterms:modified xsi:type="dcterms:W3CDTF">2022-12-14T04:30:10Z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47674B2CEEB041FD97EA15671F615162</vt:lpwstr>
  </property>
  <property fmtid="{D5CDD505-2E9C-101B-9397-08002B2CF9AE}" pid="3" name="KSOProductBuildVer">
    <vt:lpwstr>2052-11.1.0.12763</vt:lpwstr>
  </property>
</Properties>
</file>

<file path=docProps/thumbnail.jpeg>
</file>